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71" r:id="rId8"/>
    <p:sldId id="272" r:id="rId9"/>
    <p:sldId id="258" r:id="rId10"/>
    <p:sldId id="273" r:id="rId11"/>
    <p:sldId id="260" r:id="rId12"/>
    <p:sldId id="262" r:id="rId13"/>
    <p:sldId id="274" r:id="rId14"/>
    <p:sldId id="275" r:id="rId15"/>
    <p:sldId id="263" r:id="rId16"/>
    <p:sldId id="265" r:id="rId17"/>
    <p:sldId id="264" r:id="rId18"/>
    <p:sldId id="268" r:id="rId19"/>
    <p:sldId id="267" r:id="rId20"/>
    <p:sldId id="276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599281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D475F-7935-484B-AB39-8FF9F6497EB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2C10-0839-4E5E-80E2-08FC7CFA48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B99A-FB6D-4123-82FA-F515172885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973F-4CDA-4DA8-BDC1-547B6B86CC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46D4-8D47-4B7B-B094-B519909196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0EA3-E6D1-40CD-9F9A-DCD778B5EE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A54B-0DF7-4C44-87A2-AF51F38574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4F1F-8996-4327-8410-A27F5E4EA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880F-1B29-438A-8263-05B570DF48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88A5-56AF-4BCD-AB67-F2227BBAC9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6954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274638"/>
            <a:ext cx="49339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8741-0F20-4381-9BA9-F33D9E987E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0584C8-AB83-4E3F-BFCA-9049317BE5B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CBAA2A-CD77-4991-9A4A-9B25C205BD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0BE50-98F6-46F4-87EB-7800CBB25D3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"Страницы, опалённые войной"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5008" y="725216"/>
            <a:ext cx="892899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Бессмертный, - </a:t>
            </a:r>
            <a:r>
              <a:rPr kumimoji="0" lang="ru-RU" sz="4000" b="1" i="1" u="sng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- </a:t>
            </a:r>
            <a:r>
              <a:rPr kumimoji="0" lang="ru-RU" sz="4000" b="1" i="1" u="sng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ое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подверженный смерти, живущий вечно. Народ бессмертен.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Остающийся навсегда в памяти людей. Бессмертное имя.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836712"/>
            <a:ext cx="831641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35 тыс. ребят Москвы и Ленинграда были награждены медалями "За оборону Москвы" и "За оборону Ленинграда". Многие юные герои войны навечно занесены в Книгу Почёта.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268760"/>
            <a:ext cx="8208912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Смертью храбрых погибли юные партизаны Володя Дубинин под Керчью, Коля Зверев и Володя Павлов в Великолукской области, Витя Коробков в фашистской тюрьме города Феодосии, в открытом бою с врагом пал Саша Ковалёв — юнга боевого катера Северного флота.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188640"/>
            <a:ext cx="83884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беспредельный героизм при защите Родины четверо ребят удостоены звания Героя Советского Союза. Это Лёня Голиков, Марат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Валя Котик и Зина Портнова.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?id=19389060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84108"/>
            <a:ext cx="3185418" cy="2112450"/>
          </a:xfrm>
          <a:prstGeom prst="rect">
            <a:avLst/>
          </a:prstGeom>
          <a:noFill/>
          <a:ln w="57150" cmpd="tri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 descr="http://pobeda1945-art.ru/photo/68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268760"/>
            <a:ext cx="2808600" cy="201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404664"/>
            <a:ext cx="7086600" cy="1470025"/>
          </a:xfrm>
        </p:spPr>
        <p:txBody>
          <a:bodyPr/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«Салют, Победа!»</a:t>
            </a:r>
            <a:b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3212976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мая 1945 года — День Победы!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Этого праздника люди ждали долгих 1418 дней и ночей.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http://img-fotki.yandex.ru/get/5905/lady-may2006.1cb/0_7a6ac_5b1fe8bf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113212" cy="3097213"/>
          </a:xfrm>
          <a:prstGeom prst="round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24 июня 1945 года на Красной площади в Москве был проведён Парад Победы. </a:t>
            </a:r>
          </a:p>
        </p:txBody>
      </p:sp>
      <p:pic>
        <p:nvPicPr>
          <p:cNvPr id="3" name="Рисунок 4" descr="http://www.koipkro.kostroma.ru/Kostroma_EDU/Gimn33/DocLib19/%D0%9F%D0%BE%D0%B2%D0%B5%D1%80%D0%B6%D0%B5%D0%BD%D0%BD%D1%8B%D0%B5%20%D0%B7%D0%BD%D0%B0%D0%BC%D0%B5%D0%BD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3116262" cy="23764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Рисунок 13" descr="http://f01.image.kz/img/8d/8da3dd80e9ddf185459ae1476b0e8ff1.jpg"/>
          <p:cNvPicPr>
            <a:picLocks noChangeAspect="1" noChangeArrowheads="1"/>
          </p:cNvPicPr>
          <p:nvPr/>
        </p:nvPicPr>
        <p:blipFill>
          <a:blip r:embed="rId4" cstate="print"/>
          <a:srcRect t="18230" r="1173" b="8852"/>
          <a:stretch>
            <a:fillRect/>
          </a:stretch>
        </p:blipFill>
        <p:spPr bwMode="auto">
          <a:xfrm>
            <a:off x="4211960" y="4005064"/>
            <a:ext cx="4721668" cy="2592288"/>
          </a:xfrm>
          <a:prstGeom prst="roundRect">
            <a:avLst/>
          </a:prstGeom>
          <a:noFill/>
          <a:ln w="28575" cmpd="dbl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"Вставай, страна огромная!"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19754"/>
            <a:ext cx="8172401" cy="4524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 июня 1941 года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один из самых трагических дней в истории России.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 сухопутных дивизий, 5000 самолётов и 200 военных кораблей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Германии обрушили свой удар на нашу страну. Нападение было внезапным,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граница была нарушена на огромном участке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от Баренцева моря на севере до Чёрного моря на юге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700809"/>
            <a:ext cx="7086600" cy="1899642"/>
          </a:xfrm>
          <a:solidFill>
            <a:srgbClr val="CC0000">
              <a:alpha val="45882"/>
            </a:srgbClr>
          </a:solidFill>
        </p:spPr>
        <p:txBody>
          <a:bodyPr/>
          <a:lstStyle/>
          <a:p>
            <a: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 стен </a:t>
            </a:r>
            <a:b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Брестской крепости</a:t>
            </a:r>
            <a:b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620688"/>
            <a:ext cx="590616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С.П.Алексеев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Брестская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крепость"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3429024" cy="226080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365104"/>
            <a:ext cx="4116923" cy="2319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r="24"/>
          <a:stretch>
            <a:fillRect/>
          </a:stretch>
        </p:blipFill>
        <p:spPr bwMode="auto">
          <a:xfrm>
            <a:off x="4355976" y="2060848"/>
            <a:ext cx="3878392" cy="235745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836712"/>
            <a:ext cx="8352928" cy="4524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Священный, -</a:t>
            </a:r>
            <a:r>
              <a:rPr kumimoji="0" lang="ru-RU" sz="3600" b="1" i="1" u="sng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3600" b="1" i="1" u="sng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ое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религии: человек, обладающий святостью, божественный.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Чрезвычайно почётный и исключительный по важности, святой. Святой долг.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268760"/>
            <a:ext cx="7086600" cy="2046089"/>
          </a:xfrm>
          <a:solidFill>
            <a:srgbClr val="CC0000">
              <a:alpha val="50196"/>
            </a:srgbClr>
          </a:solidFill>
        </p:spPr>
        <p:txBody>
          <a:bodyPr/>
          <a:lstStyle/>
          <a:p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"Города-герои</a:t>
            </a:r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"</a:t>
            </a:r>
            <a:b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ru-RU" sz="66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752" y="620688"/>
            <a:ext cx="6438528" cy="1181993"/>
          </a:xfrm>
        </p:spPr>
        <p:txBody>
          <a:bodyPr/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"Юные герои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</a:t>
            </a:r>
            <a:b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6600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47244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SzPct val="150000"/>
            </a:pPr>
            <a:endParaRPr lang="ru-RU" sz="3200" dirty="0" smtClean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469441" y="4572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51206" name="Picture 6" descr="705781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6713" y="333375"/>
            <a:ext cx="762000" cy="673100"/>
          </a:xfrm>
          <a:prstGeom prst="rect">
            <a:avLst/>
          </a:prstGeom>
          <a:noFill/>
        </p:spPr>
      </p:pic>
      <p:pic>
        <p:nvPicPr>
          <p:cNvPr id="6" name="Picture 24" descr="img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35722">
            <a:off x="1945852" y="1493838"/>
            <a:ext cx="13208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 descr="img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10880">
            <a:off x="4265964" y="1454192"/>
            <a:ext cx="140652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 descr="img0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484784"/>
            <a:ext cx="138271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1" descr="0511441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077072"/>
            <a:ext cx="1357313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img00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160604">
            <a:off x="2527638" y="3822173"/>
            <a:ext cx="146367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4" descr="img00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60700">
            <a:off x="6776942" y="3946862"/>
            <a:ext cx="140811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624" y="404664"/>
            <a:ext cx="779418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Курашкевич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"Бессмертие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283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Трек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"Страницы, опалённые войной" </vt:lpstr>
      <vt:lpstr>"Вставай, страна огромная!" </vt:lpstr>
      <vt:lpstr>Слайд 3</vt:lpstr>
      <vt:lpstr>У стен  Брестской крепости </vt:lpstr>
      <vt:lpstr>Слайд 5</vt:lpstr>
      <vt:lpstr>Слайд 6</vt:lpstr>
      <vt:lpstr>"Города-герои" </vt:lpstr>
      <vt:lpstr>"Юные герои" </vt:lpstr>
      <vt:lpstr>Слайд 9</vt:lpstr>
      <vt:lpstr>Слайд 10</vt:lpstr>
      <vt:lpstr>Слайд 11</vt:lpstr>
      <vt:lpstr>Слайд 12</vt:lpstr>
      <vt:lpstr>Слайд 13</vt:lpstr>
      <vt:lpstr>«Салют, Победа!» 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2015-04-16T04:08:05Z</dcterms:created>
  <dcterms:modified xsi:type="dcterms:W3CDTF">2015-04-18T10:24:45Z</dcterms:modified>
</cp:coreProperties>
</file>