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70" r:id="rId4"/>
    <p:sldId id="257" r:id="rId5"/>
    <p:sldId id="259" r:id="rId6"/>
    <p:sldId id="27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9B621-AD6D-492B-88C4-4BE89627A07C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45C09-9BC2-4794-BBD1-40071A7349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716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</a:rPr>
              <a:t>Творческий проект</a:t>
            </a:r>
            <a:br>
              <a:rPr lang="ru-RU" sz="5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</a:rPr>
              <a:t>Платье в стиле 20-х годов</a:t>
            </a:r>
            <a:endParaRPr lang="ru-RU" sz="5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5157192"/>
            <a:ext cx="4392488" cy="1224136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Выполнила: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Лисеенко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Юлия ученица 8а класса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accent4">
                    <a:lumMod val="50000"/>
                  </a:schemeClr>
                </a:solidFill>
              </a:rPr>
              <a:t>№3</a:t>
            </a:r>
            <a:endParaRPr lang="ru-RU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Админ\Desktop\337x506_1_c35bec288b9e020e43489c85a68f08b91020x1530_0xc0a8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980728"/>
            <a:ext cx="3312368" cy="5409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520" y="1556792"/>
            <a:ext cx="4680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Короткое платье прямого силуэта</a:t>
            </a:r>
            <a:r>
              <a:rPr lang="ru-RU" sz="3600" dirty="0">
                <a:solidFill>
                  <a:schemeClr val="accent4">
                    <a:lumMod val="50000"/>
                  </a:schemeClr>
                </a:solidFill>
              </a:rPr>
              <a:t>. Без рукавов.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Белая бахрома покрывает всю поверхность платья.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u="sng" dirty="0" smtClean="0">
                <a:solidFill>
                  <a:schemeClr val="accent4">
                    <a:lumMod val="50000"/>
                  </a:schemeClr>
                </a:solidFill>
              </a:rPr>
              <a:t>Выбор модели:</a:t>
            </a:r>
            <a:endParaRPr lang="ru-RU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5050904" cy="485740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  Я остановилась на модели №2, так как мне нравится, что фестончатый край образует нижний край платья и чёрное просвечивающееся кружево на бежевом фоне.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Админ\Desktop\IMG_201511326_0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60647"/>
            <a:ext cx="2376264" cy="639133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u="sng" dirty="0" smtClean="0">
                <a:solidFill>
                  <a:schemeClr val="accent4">
                    <a:lumMod val="50000"/>
                  </a:schemeClr>
                </a:solidFill>
              </a:rPr>
              <a:t>Выкройка:</a:t>
            </a:r>
            <a:endParaRPr lang="ru-RU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484784"/>
            <a:ext cx="447484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  Так как модель №2  была из журнала выкройку я взяла там, но корректировала её под свои мерки.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7" name="Picture 3" descr="C:\Users\Админ\Desktop\IMG_201511326_0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764704"/>
            <a:ext cx="4498764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pPr algn="l"/>
            <a:r>
              <a:rPr lang="ru-RU" u="sng" dirty="0" smtClean="0">
                <a:solidFill>
                  <a:schemeClr val="accent4">
                    <a:lumMod val="50000"/>
                  </a:schemeClr>
                </a:solidFill>
              </a:rPr>
              <a:t>Экономический расчёт</a:t>
            </a:r>
            <a:endParaRPr lang="ru-RU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5536" y="1628800"/>
          <a:ext cx="8229600" cy="4680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/>
                <a:gridCol w="2743200"/>
                <a:gridCol w="2743200"/>
              </a:tblGrid>
              <a:tr h="4680520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023587"/>
              </p:ext>
            </p:extLst>
          </p:nvPr>
        </p:nvGraphicFramePr>
        <p:xfrm>
          <a:off x="467544" y="908719"/>
          <a:ext cx="8064896" cy="5445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016224"/>
                <a:gridCol w="2016224"/>
                <a:gridCol w="2016224"/>
              </a:tblGrid>
              <a:tr h="934310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Материал:</a:t>
                      </a:r>
                      <a:endParaRPr lang="ru-RU" sz="2800" b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цена:</a:t>
                      </a:r>
                      <a:endParaRPr lang="ru-RU" sz="2800" b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Расход материала:</a:t>
                      </a:r>
                      <a:endParaRPr lang="ru-RU" sz="2400" b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Затраты на материал:</a:t>
                      </a:r>
                      <a:endParaRPr lang="ru-RU" sz="2400" b="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865891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1) Кружево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410 р. за 1 м.</a:t>
                      </a:r>
                      <a:endParaRPr lang="ru-RU" sz="28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130 см.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533 р.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14514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2)</a:t>
                      </a:r>
                      <a:r>
                        <a:rPr lang="ru-RU" sz="2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Креп-сатин бежевого цвета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360</a:t>
                      </a:r>
                      <a:r>
                        <a:rPr lang="ru-RU" sz="28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р. за 1 м.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108 см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388</a:t>
                      </a:r>
                      <a:r>
                        <a:rPr lang="ru-RU" sz="28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р.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10855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3)</a:t>
                      </a:r>
                      <a:r>
                        <a:rPr lang="ru-RU" sz="2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Креп-сатин черного цвета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360</a:t>
                      </a:r>
                      <a:r>
                        <a:rPr lang="ru-RU" sz="28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р. за 1 м.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30</a:t>
                      </a:r>
                      <a:r>
                        <a:rPr lang="ru-RU" sz="28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см.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108 р.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8571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3)Нитки бежевые,</a:t>
                      </a:r>
                      <a:r>
                        <a:rPr lang="ru-RU" sz="2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черные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17</a:t>
                      </a:r>
                      <a:r>
                        <a:rPr lang="ru-RU" sz="28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р. за 1 шт.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ru-RU" sz="28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шт.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34 р.</a:t>
                      </a:r>
                      <a:endParaRPr lang="ru-RU" sz="28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623731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Итого: 1063 р.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accent4">
                    <a:lumMod val="50000"/>
                  </a:schemeClr>
                </a:solidFill>
              </a:rPr>
              <a:t>Последовательность изготовления:</a:t>
            </a:r>
            <a:endParaRPr lang="ru-RU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Подготовлю ткань к раскрою и выполню раскрой платья.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Подготовлю детали платья к смётыванию и  примерке платья.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Проведу примерку и исправлю дефекты.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Выполню пошив платья.</a:t>
            </a:r>
          </a:p>
          <a:p>
            <a:pPr marL="514350" indent="-514350">
              <a:buNone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pic>
        <p:nvPicPr>
          <p:cNvPr id="1026" name="Picture 2" descr="C:\Users\Ольга\Desktop\Documents\фото с презетации путь к успеху 2015\Марианна Геннадьевна\IMG_458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47"/>
          <a:stretch/>
        </p:blipFill>
        <p:spPr bwMode="auto">
          <a:xfrm>
            <a:off x="4788024" y="1484784"/>
            <a:ext cx="3384376" cy="447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7918" y="1268760"/>
            <a:ext cx="4104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Я считаю что я справилась с работой хорошо. Трудным для меня было присоединение кокетки к платью и присоединение рукавов, но я справилась со всеми трудностями. Теперь я буду посещать в этом платье торжественные мероприятия.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chemeClr val="accent4">
                    <a:lumMod val="50000"/>
                  </a:schemeClr>
                </a:solidFill>
              </a:rPr>
              <a:t>Спасибо за внимание</a:t>
            </a:r>
            <a:endParaRPr lang="ru-RU" sz="9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u="sng" dirty="0" smtClean="0">
                <a:solidFill>
                  <a:schemeClr val="accent4">
                    <a:lumMod val="50000"/>
                  </a:schemeClr>
                </a:solidFill>
              </a:rPr>
              <a:t>Проблема:</a:t>
            </a:r>
            <a:endParaRPr lang="ru-RU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1"/>
            <a:ext cx="8435280" cy="25922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   В творческой студии мы работали над темой «Мода на все времена», изучали историю моды 20 века. </a:t>
            </a: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212976"/>
            <a:ext cx="80648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ru-RU" sz="4400" u="sng" dirty="0" smtClean="0">
                <a:solidFill>
                  <a:schemeClr val="accent4">
                    <a:lumMod val="50000"/>
                  </a:schemeClr>
                </a:solidFill>
              </a:rPr>
              <a:t>Цель: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Изготовить </a:t>
            </a:r>
            <a:r>
              <a:rPr lang="ru-RU" sz="4000" dirty="0">
                <a:solidFill>
                  <a:schemeClr val="accent4">
                    <a:lumMod val="75000"/>
                  </a:schemeClr>
                </a:solidFill>
              </a:rPr>
              <a:t>платье, которое стало 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          бы украшением </a:t>
            </a:r>
            <a:r>
              <a:rPr lang="ru-RU" sz="4000" dirty="0">
                <a:solidFill>
                  <a:schemeClr val="accent4">
                    <a:lumMod val="75000"/>
                  </a:schemeClr>
                </a:solidFill>
              </a:rPr>
              <a:t>моего 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гардероба. Для </a:t>
            </a:r>
            <a:r>
              <a:rPr lang="ru-RU" sz="4000" dirty="0">
                <a:solidFill>
                  <a:schemeClr val="accent4">
                    <a:lumMod val="75000"/>
                  </a:schemeClr>
                </a:solidFill>
              </a:rPr>
              <a:t>своего изделия я выбрала стиль 20-х годов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r>
              <a:rPr lang="ru-RU" sz="40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u="sng" dirty="0" smtClean="0">
                <a:solidFill>
                  <a:schemeClr val="accent4">
                    <a:lumMod val="50000"/>
                  </a:schemeClr>
                </a:solidFill>
              </a:rPr>
              <a:t>Задачи:</a:t>
            </a:r>
            <a:endParaRPr lang="ru-RU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Подобрать подходящую базовую  основу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Изменить её в соответствии со своими размерами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Научиться обработке рукава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Научиться работать с тканями разных фактур</a:t>
            </a: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81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u="sng" dirty="0" smtClean="0">
                <a:solidFill>
                  <a:schemeClr val="accent4">
                    <a:lumMod val="50000"/>
                  </a:schemeClr>
                </a:solidFill>
              </a:rPr>
              <a:t>Требования к изделию:</a:t>
            </a:r>
            <a:endParaRPr lang="ru-RU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Изделие должно быть красивым и модным, соответствовать особенностям фигуры.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Изделие должно хорошо сидеть на фигуре, быть удобным в носке.</a:t>
            </a:r>
          </a:p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Изделие должно быть недорогим, но качественно изготовленным.</a:t>
            </a: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u="sng" dirty="0" smtClean="0">
                <a:solidFill>
                  <a:schemeClr val="accent4">
                    <a:lumMod val="50000"/>
                  </a:schemeClr>
                </a:solidFill>
              </a:rPr>
              <a:t>Исследования</a:t>
            </a:r>
            <a:endParaRPr lang="ru-RU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713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u="sng" dirty="0" smtClean="0">
                <a:solidFill>
                  <a:schemeClr val="accent4">
                    <a:lumMod val="50000"/>
                  </a:schemeClr>
                </a:solidFill>
              </a:rPr>
              <a:t>Из истории этого стиля: 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  Основным силуэтом являлся силуэт труба. Появившееся в 1926 году маленькое черное платье от Коко Шанель стало самой известной моделью. Стильными аксессуарами 20-х годов стали шелковые шарфы, банты и пояса.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Практически обязательным и самым стильным украшением того периода стала длинная нить жемчуга.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ru-RU" sz="3600" u="sng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\Desktop\2e6084ee32_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176464" cy="6247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Админ\Desktop\istoriya_mody_20_veka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4182616" cy="6248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39213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u="sng" dirty="0" smtClean="0">
                <a:solidFill>
                  <a:schemeClr val="accent4">
                    <a:lumMod val="50000"/>
                  </a:schemeClr>
                </a:solidFill>
              </a:rPr>
              <a:t>Разработка идей:</a:t>
            </a:r>
            <a:endParaRPr lang="ru-RU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Админ\Desktop\IMG_201511326_04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412776"/>
            <a:ext cx="1728192" cy="4784725"/>
          </a:xfrm>
          <a:prstGeom prst="rect">
            <a:avLst/>
          </a:prstGeom>
          <a:noFill/>
        </p:spPr>
      </p:pic>
      <p:pic>
        <p:nvPicPr>
          <p:cNvPr id="1029" name="Picture 5" descr="C:\Users\Админ\Desktop\337x506_1_4a6e7d2ca1cc6a365c272a90643d1609592x888_0xc0a83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6"/>
            <a:ext cx="2304256" cy="4771579"/>
          </a:xfrm>
          <a:prstGeom prst="rect">
            <a:avLst/>
          </a:prstGeom>
          <a:noFill/>
        </p:spPr>
      </p:pic>
      <p:pic>
        <p:nvPicPr>
          <p:cNvPr id="1030" name="Picture 6" descr="C:\Users\Админ\Desktop\337x506_1_c35bec288b9e020e43489c85a68f08b91020x1530_0xc0a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412776"/>
            <a:ext cx="2592288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accent4">
                    <a:lumMod val="50000"/>
                  </a:schemeClr>
                </a:solidFill>
              </a:rPr>
              <a:t>№1</a:t>
            </a:r>
            <a:endParaRPr lang="ru-RU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Админ\Desktop\337x506_1_4a6e7d2ca1cc6a365c272a90643d1609592x888_0xc0a839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836712"/>
            <a:ext cx="3616074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520" y="1412776"/>
            <a:ext cx="50405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Платье прямого силуэта с заниженной талией. 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Без рукавов.</a:t>
            </a:r>
          </a:p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По линии горловины и по линии низа расшито пайетками. По заниженной  линии талии платье собранно на </a:t>
            </a:r>
            <a:r>
              <a:rPr lang="ru-RU" sz="3200" dirty="0" err="1" smtClean="0">
                <a:solidFill>
                  <a:schemeClr val="accent4">
                    <a:lumMod val="75000"/>
                  </a:schemeClr>
                </a:solidFill>
              </a:rPr>
              <a:t>кулиску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, образуя при этом мягкий напуск. 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accent4">
                    <a:lumMod val="50000"/>
                  </a:schemeClr>
                </a:solidFill>
              </a:rPr>
              <a:t>№2</a:t>
            </a:r>
            <a:endParaRPr lang="ru-RU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Админ\Desktop\IMG_201511326_04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48680"/>
            <a:ext cx="2520280" cy="601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520" y="1484784"/>
            <a:ext cx="57606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Платье прямого силуэта с кокеткой. 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С коротким 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рукавом и круглой горловиной. В платье красиво сочетаются кружево и  подкладка бежевого цвета. Фестончатый край кружева образует нижний край платья. 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467</Words>
  <Application>Microsoft Office PowerPoint</Application>
  <PresentationFormat>Экран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Творческий проект Платье в стиле 20-х годов</vt:lpstr>
      <vt:lpstr>Проблема:</vt:lpstr>
      <vt:lpstr>Задачи:</vt:lpstr>
      <vt:lpstr>Требования к изделию:</vt:lpstr>
      <vt:lpstr>Исследования</vt:lpstr>
      <vt:lpstr>Презентация PowerPoint</vt:lpstr>
      <vt:lpstr>Разработка идей:</vt:lpstr>
      <vt:lpstr>№1</vt:lpstr>
      <vt:lpstr>№2</vt:lpstr>
      <vt:lpstr>№3</vt:lpstr>
      <vt:lpstr>Выбор модели:</vt:lpstr>
      <vt:lpstr>Выкройка:</vt:lpstr>
      <vt:lpstr>Экономический расчёт</vt:lpstr>
      <vt:lpstr>Последовательность изготовления:</vt:lpstr>
      <vt:lpstr>Результат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</dc:title>
  <dc:creator>Админ</dc:creator>
  <cp:lastModifiedBy>Ольга</cp:lastModifiedBy>
  <cp:revision>28</cp:revision>
  <dcterms:created xsi:type="dcterms:W3CDTF">2015-11-22T05:24:47Z</dcterms:created>
  <dcterms:modified xsi:type="dcterms:W3CDTF">2015-12-06T23:52:44Z</dcterms:modified>
</cp:coreProperties>
</file>