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3D23-CAB7-4222-B0C5-257A675D6505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F428-A2AD-48D5-8951-687EF1DDCC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Passive Voice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985664"/>
          </a:xfrm>
        </p:spPr>
        <p:txBody>
          <a:bodyPr/>
          <a:lstStyle/>
          <a:p>
            <a:r>
              <a:rPr lang="ru-RU" dirty="0" smtClean="0"/>
              <a:t>Значение, образование, времена.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869160"/>
            <a:ext cx="561662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 Progressive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112474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   being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5940152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47664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19872" y="2636912"/>
            <a:ext cx="367240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               being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2852936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6804248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8820472" y="3356992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41176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424847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                     being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6228184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7812360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A new song is </a:t>
            </a:r>
            <a:r>
              <a:rPr lang="en-US" sz="3600" b="1" i="1" smtClean="0">
                <a:solidFill>
                  <a:srgbClr val="002060"/>
                </a:solidFill>
              </a:rPr>
              <a:t>being played </a:t>
            </a:r>
            <a:r>
              <a:rPr lang="en-US" sz="3600" b="1" i="1" dirty="0" smtClean="0">
                <a:solidFill>
                  <a:srgbClr val="002060"/>
                </a:solidFill>
              </a:rPr>
              <a:t>now.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The pupils are not being asked now.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Is this TV show being translated now?</a:t>
            </a:r>
          </a:p>
          <a:p>
            <a:r>
              <a:rPr lang="en-US" sz="3600" b="1" i="1" dirty="0" smtClean="0">
                <a:solidFill>
                  <a:srgbClr val="002060"/>
                </a:solidFill>
              </a:rPr>
              <a:t>What is being built here?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 Progressive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6804248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75656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75856" y="256490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2780928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7970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7055768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9071992" y="3429000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630019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8063880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4048" y="1268760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being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2924944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being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4941168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being</a:t>
            </a:r>
            <a:endParaRPr lang="ru-RU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At 6 o’clock the dishes were being washed.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When I came the room was not being cleaned.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Was this book being read at that moment?</a:t>
            </a:r>
          </a:p>
          <a:p>
            <a:r>
              <a:rPr lang="en-US" sz="3600" b="1" i="1" dirty="0" smtClean="0">
                <a:solidFill>
                  <a:srgbClr val="002060"/>
                </a:solidFill>
              </a:rPr>
              <a:t>What music was being played then?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have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has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6804248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75656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75856" y="256490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have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has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2780928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7970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7055768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9071992" y="3429000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have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has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630019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8063880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4048" y="1268760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2924944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4941168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The work has already been done.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They have not been invited.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Has the film been watched by you?</a:t>
            </a:r>
          </a:p>
          <a:p>
            <a:r>
              <a:rPr lang="en-US" sz="3600" b="1" i="1" dirty="0" smtClean="0">
                <a:solidFill>
                  <a:srgbClr val="002060"/>
                </a:solidFill>
              </a:rPr>
              <a:t>Why has not your room been cleaned yet?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0000"/>
                </a:solidFill>
              </a:rPr>
              <a:t>had</a:t>
            </a:r>
            <a:endParaRPr lang="ru-RU" sz="48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6804248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75656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75856" y="256490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0000"/>
                </a:solidFill>
              </a:rPr>
              <a:t>had</a:t>
            </a:r>
            <a:endParaRPr lang="ru-RU" sz="48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2780928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7970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7055768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9071992" y="3429000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0000"/>
                </a:solidFill>
              </a:rPr>
              <a:t>had</a:t>
            </a:r>
            <a:endParaRPr lang="ru-RU" sz="48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630019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8063880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4048" y="1268760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104" y="2924944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4941168"/>
            <a:ext cx="16561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</a:rPr>
              <a:t>been</a:t>
            </a:r>
            <a:endParaRPr lang="ru-RU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The house had been built by September.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The picture had not been drawn by the presentation.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Had the report been prepared by </a:t>
            </a:r>
            <a:r>
              <a:rPr lang="en-US" sz="3600" b="1" i="1" smtClean="0">
                <a:solidFill>
                  <a:srgbClr val="002060"/>
                </a:solidFill>
              </a:rPr>
              <a:t>yesterday meeting by him </a:t>
            </a:r>
            <a:r>
              <a:rPr lang="en-US" sz="3600" b="1" i="1" dirty="0" smtClean="0">
                <a:solidFill>
                  <a:srgbClr val="002060"/>
                </a:solidFill>
              </a:rPr>
              <a:t>?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Страдательный залог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означает выполнение действия, выраженного сказуемым не самим объектом , выраженным подлежащим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76872"/>
            <a:ext cx="878497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0000"/>
                </a:solidFill>
              </a:rPr>
              <a:t>My father</a:t>
            </a:r>
            <a:r>
              <a:rPr lang="ru-RU" sz="3600" b="1" i="1" dirty="0" smtClean="0">
                <a:solidFill>
                  <a:srgbClr val="000000"/>
                </a:solidFill>
              </a:rPr>
              <a:t>    </a:t>
            </a:r>
            <a:r>
              <a:rPr lang="en-US" sz="3600" b="1" i="1" dirty="0" smtClean="0">
                <a:solidFill>
                  <a:srgbClr val="000000"/>
                </a:solidFill>
              </a:rPr>
              <a:t> built </a:t>
            </a:r>
            <a:r>
              <a:rPr lang="ru-RU" sz="3600" b="1" i="1" dirty="0" smtClean="0">
                <a:solidFill>
                  <a:srgbClr val="000000"/>
                </a:solidFill>
              </a:rPr>
              <a:t> </a:t>
            </a:r>
            <a:r>
              <a:rPr lang="en-US" sz="3600" b="1" i="1" dirty="0" smtClean="0">
                <a:solidFill>
                  <a:srgbClr val="000000"/>
                </a:solidFill>
              </a:rPr>
              <a:t>a</a:t>
            </a:r>
            <a:r>
              <a:rPr lang="ru-RU" sz="3600" b="1" i="1" dirty="0" smtClean="0">
                <a:solidFill>
                  <a:srgbClr val="000000"/>
                </a:solidFill>
              </a:rPr>
              <a:t> </a:t>
            </a:r>
            <a:r>
              <a:rPr lang="en-US" sz="3600" b="1" i="1" dirty="0" smtClean="0">
                <a:solidFill>
                  <a:srgbClr val="000000"/>
                </a:solidFill>
              </a:rPr>
              <a:t> house.</a:t>
            </a:r>
            <a:endParaRPr lang="ru-RU" sz="3600" b="1" i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698477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Active voice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3068960"/>
            <a:ext cx="1944216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627784" y="3140968"/>
            <a:ext cx="864096" cy="8384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627784" y="3068960"/>
            <a:ext cx="864096" cy="8384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9512" y="3501008"/>
            <a:ext cx="698477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Passive voice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221088"/>
            <a:ext cx="878497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rgbClr val="000000"/>
                </a:solidFill>
              </a:rPr>
              <a:t>A house  was  built   by   my father.</a:t>
            </a:r>
            <a:endParaRPr lang="ru-RU" sz="3600" b="1" i="1" dirty="0">
              <a:solidFill>
                <a:srgbClr val="00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1520" y="5013176"/>
            <a:ext cx="144016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5013176"/>
            <a:ext cx="180020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79712" y="5085184"/>
            <a:ext cx="180020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995936" y="4437112"/>
            <a:ext cx="720080" cy="720080"/>
          </a:xfrm>
          <a:prstGeom prst="ellipse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Общая формула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8640960" cy="2088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</a:rPr>
              <a:t>to be</a:t>
            </a:r>
            <a:r>
              <a:rPr lang="ru-RU" sz="9600" b="1" dirty="0" smtClean="0">
                <a:solidFill>
                  <a:srgbClr val="000000"/>
                </a:solidFill>
              </a:rPr>
              <a:t> </a:t>
            </a:r>
            <a:r>
              <a:rPr lang="en-US" sz="9600" b="1" dirty="0" smtClean="0">
                <a:solidFill>
                  <a:srgbClr val="000000"/>
                </a:solidFill>
              </a:rPr>
              <a:t>+ V</a:t>
            </a:r>
            <a:r>
              <a:rPr lang="en-US" sz="4800" b="1" dirty="0" smtClean="0">
                <a:solidFill>
                  <a:srgbClr val="000000"/>
                </a:solidFill>
              </a:rPr>
              <a:t>III</a:t>
            </a:r>
            <a:r>
              <a:rPr lang="ru-RU" sz="4800" b="1" dirty="0" smtClean="0">
                <a:solidFill>
                  <a:srgbClr val="000000"/>
                </a:solidFill>
              </a:rPr>
              <a:t> форма</a:t>
            </a:r>
            <a:endParaRPr lang="ru-RU" sz="4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Simple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860032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47664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91880" y="256490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2852936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764704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652120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7740352" y="3356992"/>
            <a:ext cx="72008" cy="72008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763688" y="4509120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am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is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are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86003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6660232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Books are written by writers.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You are not asked.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Are poems read at the lesson?</a:t>
            </a:r>
          </a:p>
          <a:p>
            <a:r>
              <a:rPr lang="en-US" sz="4400" b="1" i="1" dirty="0" smtClean="0">
                <a:solidFill>
                  <a:srgbClr val="002060"/>
                </a:solidFill>
              </a:rPr>
              <a:t>What is done by you?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5220072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47664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707904" y="26369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2852936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6588224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8676456" y="3356992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was </a:t>
            </a:r>
          </a:p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were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486003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6660232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He was invited to the party.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The room was not cleaned.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Was the house built in 1980?</a:t>
            </a:r>
          </a:p>
          <a:p>
            <a:r>
              <a:rPr lang="en-US" sz="4400" b="1" i="1" dirty="0" smtClean="0">
                <a:solidFill>
                  <a:srgbClr val="002060"/>
                </a:solidFill>
              </a:rPr>
              <a:t>When was the picture painted?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Simple Passive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1247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+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7008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707904" y="836712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will  be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5940152" y="1628800"/>
            <a:ext cx="2088232" cy="144016"/>
            <a:chOff x="4860032" y="1628800"/>
            <a:chExt cx="2088232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860032" y="1772816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860032" y="1628800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876256" y="1628800"/>
              <a:ext cx="72008" cy="7200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Овал 11"/>
          <p:cNvSpPr/>
          <p:nvPr/>
        </p:nvSpPr>
        <p:spPr>
          <a:xfrm>
            <a:off x="323528" y="2924944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00"/>
                </a:solidFill>
              </a:rPr>
              <a:t>-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47664" y="3429000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635896" y="2636912"/>
            <a:ext cx="295232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will             be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2780928"/>
            <a:ext cx="20882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</a:rPr>
              <a:t>not</a:t>
            </a:r>
            <a:endParaRPr lang="ru-RU" sz="6000" b="1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764704"/>
            <a:ext cx="266429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</a:rPr>
              <a:t>V</a:t>
            </a:r>
            <a:r>
              <a:rPr lang="en-US" sz="4400" b="1" dirty="0" smtClean="0">
                <a:solidFill>
                  <a:srgbClr val="000000"/>
                </a:solidFill>
              </a:rPr>
              <a:t>III</a:t>
            </a:r>
            <a:endParaRPr lang="ru-RU" sz="6000" b="1" dirty="0">
              <a:solidFill>
                <a:srgbClr val="000000"/>
              </a:solidFill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6588224" y="2492896"/>
            <a:ext cx="2088232" cy="1008112"/>
            <a:chOff x="5652120" y="2492896"/>
            <a:chExt cx="2088232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Овал 21"/>
          <p:cNvSpPr/>
          <p:nvPr/>
        </p:nvSpPr>
        <p:spPr>
          <a:xfrm>
            <a:off x="8676456" y="3356992"/>
            <a:ext cx="72008" cy="4571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5536" y="4797152"/>
            <a:ext cx="1080120" cy="108012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771800" y="5301208"/>
            <a:ext cx="1872208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509120"/>
            <a:ext cx="424847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will                      be   </a:t>
            </a:r>
            <a:endParaRPr lang="ru-RU" sz="4000" b="1" dirty="0">
              <a:solidFill>
                <a:srgbClr val="00000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5940152" y="4365104"/>
            <a:ext cx="2088232" cy="1008112"/>
            <a:chOff x="5652120" y="2492896"/>
            <a:chExt cx="2088232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652120" y="2492896"/>
              <a:ext cx="2088232" cy="100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rgbClr val="000000"/>
                  </a:solidFill>
                </a:rPr>
                <a:t>V</a:t>
              </a:r>
              <a:r>
                <a:rPr lang="en-US" sz="4400" b="1" dirty="0" smtClean="0">
                  <a:solidFill>
                    <a:srgbClr val="000000"/>
                  </a:solidFill>
                </a:rPr>
                <a:t>III</a:t>
              </a:r>
              <a:endParaRPr lang="ru-RU" sz="6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724128" y="3501008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724128" y="3356992"/>
              <a:ext cx="1872208" cy="0"/>
            </a:xfrm>
            <a:prstGeom prst="line">
              <a:avLst/>
            </a:prstGeom>
            <a:ln w="508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7812360" y="4509120"/>
            <a:ext cx="108012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?</a:t>
            </a:r>
            <a:endParaRPr lang="ru-RU" sz="7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+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1512168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0000"/>
                </a:solidFill>
              </a:rPr>
              <a:t>-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1512168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0000"/>
                </a:solidFill>
              </a:rPr>
              <a:t>?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92696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A new shop will be opened.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060848"/>
            <a:ext cx="7200800" cy="13681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We will not be taught Spain.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429000"/>
            <a:ext cx="7200800" cy="21602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002060"/>
                </a:solidFill>
              </a:rPr>
              <a:t>When will the test be written?</a:t>
            </a:r>
          </a:p>
          <a:p>
            <a:r>
              <a:rPr lang="en-US" sz="4400" b="1" i="1" dirty="0" smtClean="0">
                <a:solidFill>
                  <a:srgbClr val="002060"/>
                </a:solidFill>
              </a:rPr>
              <a:t>Will they be introduced to    us ?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92D050"/>
      </a:dk1>
      <a:lt1>
        <a:sysClr val="window" lastClr="FFFFFF"/>
      </a:lt1>
      <a:dk2>
        <a:srgbClr val="92D050"/>
      </a:dk2>
      <a:lt2>
        <a:srgbClr val="3D8DA9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407</Words>
  <Application>Microsoft Office PowerPoint</Application>
  <PresentationFormat>Экран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Passive Voice</vt:lpstr>
      <vt:lpstr>Слайд 2</vt:lpstr>
      <vt:lpstr>Общая формула</vt:lpstr>
      <vt:lpstr>Present Simple Passive</vt:lpstr>
      <vt:lpstr>Слайд 5</vt:lpstr>
      <vt:lpstr>Past Simple Passive</vt:lpstr>
      <vt:lpstr>Слайд 7</vt:lpstr>
      <vt:lpstr>Future Simple Passive</vt:lpstr>
      <vt:lpstr>Слайд 9</vt:lpstr>
      <vt:lpstr>Present  Progressive Passive</vt:lpstr>
      <vt:lpstr>Слайд 11</vt:lpstr>
      <vt:lpstr>Past  Progressive Passive</vt:lpstr>
      <vt:lpstr>Слайд 13</vt:lpstr>
      <vt:lpstr>Present Perfect Passive</vt:lpstr>
      <vt:lpstr>Слайд 15</vt:lpstr>
      <vt:lpstr>Past Perfect Passive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Годунова Елена</dc:creator>
  <cp:lastModifiedBy>DNA7 X86</cp:lastModifiedBy>
  <cp:revision>24</cp:revision>
  <dcterms:created xsi:type="dcterms:W3CDTF">2010-07-07T12:08:10Z</dcterms:created>
  <dcterms:modified xsi:type="dcterms:W3CDTF">2014-05-06T19:18:05Z</dcterms:modified>
</cp:coreProperties>
</file>